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2" y="-7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6598E7-333C-498E-BBAD-461271E9A287}" type="datetimeFigureOut">
              <a:rPr lang="en-US" smtClean="0"/>
              <a:t>11/1/2017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E164CD-96C9-4020-9EFB-03D996C2FC59}" type="slidenum">
              <a:rPr lang="en-US" smtClean="0"/>
              <a:t>‹#›</a:t>
            </a:fld>
            <a:endParaRPr lang="en-US"/>
          </a:p>
        </p:txBody>
      </p:sp>
    </p:spTree>
    <p:extLst>
      <p:ext uri="{BB962C8B-B14F-4D97-AF65-F5344CB8AC3E}">
        <p14:creationId xmlns:p14="http://schemas.microsoft.com/office/powerpoint/2010/main" val="1726658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556CD1F-0A2D-463F-9755-5B74A3C72365}" type="slidenum">
              <a:rPr lang="en-US" altLang="en-US">
                <a:solidFill>
                  <a:prstClr val="black"/>
                </a:solidFill>
              </a:rPr>
              <a:pPr/>
              <a:t>2</a:t>
            </a:fld>
            <a:endParaRPr lang="en-US"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8"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5"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6"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24"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25"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eaLnBrk="0" fontAlgn="base" hangingPunct="0">
                <a:spcBef>
                  <a:spcPct val="0"/>
                </a:spcBef>
                <a:spcAft>
                  <a:spcPct val="0"/>
                </a:spcAft>
                <a:defRPr/>
              </a:pPr>
              <a:endParaRPr lang="en-US">
                <a:solidFill>
                  <a:srgbClr val="FFFFFF"/>
                </a:solidFill>
              </a:endParaRPr>
            </a:p>
          </p:txBody>
        </p:sp>
      </p:grpSp>
      <p:sp>
        <p:nvSpPr>
          <p:cNvPr id="22552" name="Rectangle 24"/>
          <p:cNvSpPr>
            <a:spLocks noGrp="1" noChangeArrowheads="1"/>
          </p:cNvSpPr>
          <p:nvPr>
            <p:ph type="ctrTitle" sz="quarter"/>
          </p:nvPr>
        </p:nvSpPr>
        <p:spPr>
          <a:xfrm>
            <a:off x="685800" y="1600200"/>
            <a:ext cx="7772400" cy="1828800"/>
          </a:xfrm>
        </p:spPr>
        <p:txBody>
          <a:bodyPr/>
          <a:lstStyle>
            <a:lvl1pPr>
              <a:defRPr sz="4800"/>
            </a:lvl1pPr>
          </a:lstStyle>
          <a:p>
            <a:pPr lvl="0"/>
            <a:r>
              <a:rPr lang="en-US" altLang="en-US" noProof="0" smtClean="0"/>
              <a:t>Click to edit Master title style</a:t>
            </a:r>
          </a:p>
        </p:txBody>
      </p:sp>
      <p:sp>
        <p:nvSpPr>
          <p:cNvPr id="22553"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en-US" altLang="en-US">
              <a:solidFill>
                <a:srgbClr val="FFFFFF"/>
              </a:solidFill>
            </a:endParaRPr>
          </a:p>
        </p:txBody>
      </p:sp>
      <p:sp>
        <p:nvSpPr>
          <p:cNvPr id="27" name="Rectangle 27"/>
          <p:cNvSpPr>
            <a:spLocks noGrp="1" noChangeArrowheads="1"/>
          </p:cNvSpPr>
          <p:nvPr>
            <p:ph type="ftr" sz="quarter" idx="11"/>
          </p:nvPr>
        </p:nvSpPr>
        <p:spPr/>
        <p:txBody>
          <a:bodyPr/>
          <a:lstStyle>
            <a:lvl1pPr>
              <a:defRPr/>
            </a:lvl1pPr>
          </a:lstStyle>
          <a:p>
            <a:pPr>
              <a:defRPr/>
            </a:pPr>
            <a:endParaRPr lang="en-US" altLang="en-US">
              <a:solidFill>
                <a:srgbClr val="FFFFFF"/>
              </a:solidFill>
            </a:endParaRPr>
          </a:p>
        </p:txBody>
      </p:sp>
      <p:sp>
        <p:nvSpPr>
          <p:cNvPr id="28" name="Rectangle 28"/>
          <p:cNvSpPr>
            <a:spLocks noGrp="1" noChangeArrowheads="1"/>
          </p:cNvSpPr>
          <p:nvPr>
            <p:ph type="sldNum" sz="quarter" idx="12"/>
          </p:nvPr>
        </p:nvSpPr>
        <p:spPr/>
        <p:txBody>
          <a:bodyPr/>
          <a:lstStyle>
            <a:lvl1pPr>
              <a:defRPr smtClean="0"/>
            </a:lvl1pPr>
          </a:lstStyle>
          <a:p>
            <a:pPr>
              <a:defRPr/>
            </a:pPr>
            <a:fld id="{F425AB5D-1754-4922-B393-2DF694900D06}"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69105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ltLang="en-US">
              <a:solidFill>
                <a:srgbClr val="FFFFFF"/>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62705C3E-AEDA-45A6-BC15-15605F07E17C}" type="slidenum">
              <a:rPr lang="en-US" altLang="en-US">
                <a:solidFill>
                  <a:srgbClr val="FFFFFF"/>
                </a:solidFill>
              </a:rPr>
              <a:pPr>
                <a:defRPr/>
              </a:pPr>
              <a:t>‹#›</a:t>
            </a:fld>
            <a:endParaRPr lang="en-US" altLang="en-US">
              <a:solidFill>
                <a:srgbClr val="FFFFFF"/>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3765552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ltLang="en-US">
              <a:solidFill>
                <a:srgbClr val="FFFFFF"/>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AC2056D7-5371-4907-ADF4-94694155E03B}" type="slidenum">
              <a:rPr lang="en-US" altLang="en-US">
                <a:solidFill>
                  <a:srgbClr val="FFFFFF"/>
                </a:solidFill>
              </a:rPr>
              <a:pPr>
                <a:defRPr/>
              </a:pPr>
              <a:t>‹#›</a:t>
            </a:fld>
            <a:endParaRPr lang="en-US" altLang="en-US">
              <a:solidFill>
                <a:srgbClr val="FFFFFF"/>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424660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4648200" y="1600200"/>
            <a:ext cx="4038600" cy="4530725"/>
          </a:xfrm>
        </p:spPr>
        <p:txBody>
          <a:bodyPr/>
          <a:lstStyle/>
          <a:p>
            <a:pPr lvl="0"/>
            <a:endParaRPr lang="en-US" noProof="0" smtClean="0"/>
          </a:p>
        </p:txBody>
      </p:sp>
      <p:sp>
        <p:nvSpPr>
          <p:cNvPr id="5" name="Rectangle 26"/>
          <p:cNvSpPr>
            <a:spLocks noGrp="1" noChangeArrowheads="1"/>
          </p:cNvSpPr>
          <p:nvPr>
            <p:ph type="ftr" sz="quarter" idx="10"/>
          </p:nvPr>
        </p:nvSpPr>
        <p:spPr>
          <a:ln/>
        </p:spPr>
        <p:txBody>
          <a:bodyPr/>
          <a:lstStyle>
            <a:lvl1pPr>
              <a:defRPr/>
            </a:lvl1pPr>
          </a:lstStyle>
          <a:p>
            <a:pPr>
              <a:defRPr/>
            </a:pPr>
            <a:endParaRPr lang="en-US" altLang="en-US">
              <a:solidFill>
                <a:srgbClr val="FFFFFF"/>
              </a:solidFill>
            </a:endParaRPr>
          </a:p>
        </p:txBody>
      </p:sp>
      <p:sp>
        <p:nvSpPr>
          <p:cNvPr id="6" name="Rectangle 27"/>
          <p:cNvSpPr>
            <a:spLocks noGrp="1" noChangeArrowheads="1"/>
          </p:cNvSpPr>
          <p:nvPr>
            <p:ph type="sldNum" sz="quarter" idx="11"/>
          </p:nvPr>
        </p:nvSpPr>
        <p:spPr>
          <a:ln/>
        </p:spPr>
        <p:txBody>
          <a:bodyPr/>
          <a:lstStyle>
            <a:lvl1pPr>
              <a:defRPr/>
            </a:lvl1pPr>
          </a:lstStyle>
          <a:p>
            <a:pPr>
              <a:defRPr/>
            </a:pPr>
            <a:fld id="{D36B2D23-0959-4FE0-AD4D-7D1F9171942E}" type="slidenum">
              <a:rPr lang="en-US" altLang="en-US">
                <a:solidFill>
                  <a:srgbClr val="FFFFFF"/>
                </a:solidFill>
              </a:rPr>
              <a:pPr>
                <a:defRPr/>
              </a:pPr>
              <a:t>‹#›</a:t>
            </a:fld>
            <a:endParaRPr lang="en-US" altLang="en-US">
              <a:solidFill>
                <a:srgbClr val="FFFFFF"/>
              </a:solidFill>
            </a:endParaRPr>
          </a:p>
        </p:txBody>
      </p:sp>
      <p:sp>
        <p:nvSpPr>
          <p:cNvPr id="7" name="Rectangle 28"/>
          <p:cNvSpPr>
            <a:spLocks noGrp="1" noChangeArrowheads="1"/>
          </p:cNvSpPr>
          <p:nvPr>
            <p:ph type="dt" sz="half"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1589746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Online Image Placeholder 2"/>
          <p:cNvSpPr>
            <a:spLocks noGrp="1"/>
          </p:cNvSpPr>
          <p:nvPr>
            <p:ph type="clipArt" sz="half" idx="1"/>
          </p:nvPr>
        </p:nvSpPr>
        <p:spPr>
          <a:xfrm>
            <a:off x="457200" y="1600200"/>
            <a:ext cx="4038600" cy="4530725"/>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ftr" sz="quarter" idx="10"/>
          </p:nvPr>
        </p:nvSpPr>
        <p:spPr>
          <a:ln/>
        </p:spPr>
        <p:txBody>
          <a:bodyPr/>
          <a:lstStyle>
            <a:lvl1pPr>
              <a:defRPr/>
            </a:lvl1pPr>
          </a:lstStyle>
          <a:p>
            <a:pPr>
              <a:defRPr/>
            </a:pPr>
            <a:endParaRPr lang="en-US" altLang="en-US">
              <a:solidFill>
                <a:srgbClr val="FFFFFF"/>
              </a:solidFill>
            </a:endParaRPr>
          </a:p>
        </p:txBody>
      </p:sp>
      <p:sp>
        <p:nvSpPr>
          <p:cNvPr id="6" name="Rectangle 27"/>
          <p:cNvSpPr>
            <a:spLocks noGrp="1" noChangeArrowheads="1"/>
          </p:cNvSpPr>
          <p:nvPr>
            <p:ph type="sldNum" sz="quarter" idx="11"/>
          </p:nvPr>
        </p:nvSpPr>
        <p:spPr>
          <a:ln/>
        </p:spPr>
        <p:txBody>
          <a:bodyPr/>
          <a:lstStyle>
            <a:lvl1pPr>
              <a:defRPr/>
            </a:lvl1pPr>
          </a:lstStyle>
          <a:p>
            <a:pPr>
              <a:defRPr/>
            </a:pPr>
            <a:fld id="{207F5B38-3B71-46EA-ADA2-9CA3517A6998}" type="slidenum">
              <a:rPr lang="en-US" altLang="en-US">
                <a:solidFill>
                  <a:srgbClr val="FFFFFF"/>
                </a:solidFill>
              </a:rPr>
              <a:pPr>
                <a:defRPr/>
              </a:pPr>
              <a:t>‹#›</a:t>
            </a:fld>
            <a:endParaRPr lang="en-US" altLang="en-US">
              <a:solidFill>
                <a:srgbClr val="FFFFFF"/>
              </a:solidFill>
            </a:endParaRPr>
          </a:p>
        </p:txBody>
      </p:sp>
      <p:sp>
        <p:nvSpPr>
          <p:cNvPr id="7" name="Rectangle 28"/>
          <p:cNvSpPr>
            <a:spLocks noGrp="1" noChangeArrowheads="1"/>
          </p:cNvSpPr>
          <p:nvPr>
            <p:ph type="dt" sz="half"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3395892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ltLang="en-US">
              <a:solidFill>
                <a:srgbClr val="FFFFFF"/>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59951D35-1A25-403C-A674-A33A65B3C427}" type="slidenum">
              <a:rPr lang="en-US" altLang="en-US">
                <a:solidFill>
                  <a:srgbClr val="FFFFFF"/>
                </a:solidFill>
              </a:rPr>
              <a:pPr>
                <a:defRPr/>
              </a:pPr>
              <a:t>‹#›</a:t>
            </a:fld>
            <a:endParaRPr lang="en-US" altLang="en-US">
              <a:solidFill>
                <a:srgbClr val="FFFFFF"/>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3291027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ltLang="en-US">
              <a:solidFill>
                <a:srgbClr val="FFFFFF"/>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FF897FC3-B10D-43A2-95A5-E8BB7E8FE81E}" type="slidenum">
              <a:rPr lang="en-US" altLang="en-US">
                <a:solidFill>
                  <a:srgbClr val="FFFFFF"/>
                </a:solidFill>
              </a:rPr>
              <a:pPr>
                <a:defRPr/>
              </a:pPr>
              <a:t>‹#›</a:t>
            </a:fld>
            <a:endParaRPr lang="en-US" altLang="en-US">
              <a:solidFill>
                <a:srgbClr val="FFFFFF"/>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85608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ftr" sz="quarter" idx="10"/>
          </p:nvPr>
        </p:nvSpPr>
        <p:spPr>
          <a:ln/>
        </p:spPr>
        <p:txBody>
          <a:bodyPr/>
          <a:lstStyle>
            <a:lvl1pPr>
              <a:defRPr/>
            </a:lvl1pPr>
          </a:lstStyle>
          <a:p>
            <a:pPr>
              <a:defRPr/>
            </a:pPr>
            <a:endParaRPr lang="en-US" altLang="en-US">
              <a:solidFill>
                <a:srgbClr val="FFFFFF"/>
              </a:solidFill>
            </a:endParaRPr>
          </a:p>
        </p:txBody>
      </p:sp>
      <p:sp>
        <p:nvSpPr>
          <p:cNvPr id="6" name="Rectangle 27"/>
          <p:cNvSpPr>
            <a:spLocks noGrp="1" noChangeArrowheads="1"/>
          </p:cNvSpPr>
          <p:nvPr>
            <p:ph type="sldNum" sz="quarter" idx="11"/>
          </p:nvPr>
        </p:nvSpPr>
        <p:spPr>
          <a:ln/>
        </p:spPr>
        <p:txBody>
          <a:bodyPr/>
          <a:lstStyle>
            <a:lvl1pPr>
              <a:defRPr/>
            </a:lvl1pPr>
          </a:lstStyle>
          <a:p>
            <a:pPr>
              <a:defRPr/>
            </a:pPr>
            <a:fld id="{641CE4DC-F39A-410D-BCC5-8A68DAD16A4C}" type="slidenum">
              <a:rPr lang="en-US" altLang="en-US">
                <a:solidFill>
                  <a:srgbClr val="FFFFFF"/>
                </a:solidFill>
              </a:rPr>
              <a:pPr>
                <a:defRPr/>
              </a:pPr>
              <a:t>‹#›</a:t>
            </a:fld>
            <a:endParaRPr lang="en-US" altLang="en-US">
              <a:solidFill>
                <a:srgbClr val="FFFFFF"/>
              </a:solidFill>
            </a:endParaRPr>
          </a:p>
        </p:txBody>
      </p:sp>
      <p:sp>
        <p:nvSpPr>
          <p:cNvPr id="7" name="Rectangle 28"/>
          <p:cNvSpPr>
            <a:spLocks noGrp="1" noChangeArrowheads="1"/>
          </p:cNvSpPr>
          <p:nvPr>
            <p:ph type="dt" sz="half"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1624518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ftr" sz="quarter" idx="10"/>
          </p:nvPr>
        </p:nvSpPr>
        <p:spPr>
          <a:ln/>
        </p:spPr>
        <p:txBody>
          <a:bodyPr/>
          <a:lstStyle>
            <a:lvl1pPr>
              <a:defRPr/>
            </a:lvl1pPr>
          </a:lstStyle>
          <a:p>
            <a:pPr>
              <a:defRPr/>
            </a:pPr>
            <a:endParaRPr lang="en-US" altLang="en-US">
              <a:solidFill>
                <a:srgbClr val="FFFFFF"/>
              </a:solidFill>
            </a:endParaRPr>
          </a:p>
        </p:txBody>
      </p:sp>
      <p:sp>
        <p:nvSpPr>
          <p:cNvPr id="8" name="Rectangle 27"/>
          <p:cNvSpPr>
            <a:spLocks noGrp="1" noChangeArrowheads="1"/>
          </p:cNvSpPr>
          <p:nvPr>
            <p:ph type="sldNum" sz="quarter" idx="11"/>
          </p:nvPr>
        </p:nvSpPr>
        <p:spPr>
          <a:ln/>
        </p:spPr>
        <p:txBody>
          <a:bodyPr/>
          <a:lstStyle>
            <a:lvl1pPr>
              <a:defRPr/>
            </a:lvl1pPr>
          </a:lstStyle>
          <a:p>
            <a:pPr>
              <a:defRPr/>
            </a:pPr>
            <a:fld id="{02122922-D517-47CA-ADA7-49E2D845DF5D}" type="slidenum">
              <a:rPr lang="en-US" altLang="en-US">
                <a:solidFill>
                  <a:srgbClr val="FFFFFF"/>
                </a:solidFill>
              </a:rPr>
              <a:pPr>
                <a:defRPr/>
              </a:pPr>
              <a:t>‹#›</a:t>
            </a:fld>
            <a:endParaRPr lang="en-US" altLang="en-US">
              <a:solidFill>
                <a:srgbClr val="FFFFFF"/>
              </a:solidFill>
            </a:endParaRPr>
          </a:p>
        </p:txBody>
      </p:sp>
      <p:sp>
        <p:nvSpPr>
          <p:cNvPr id="9" name="Rectangle 28"/>
          <p:cNvSpPr>
            <a:spLocks noGrp="1" noChangeArrowheads="1"/>
          </p:cNvSpPr>
          <p:nvPr>
            <p:ph type="dt" sz="half"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3655751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ftr" sz="quarter" idx="10"/>
          </p:nvPr>
        </p:nvSpPr>
        <p:spPr>
          <a:ln/>
        </p:spPr>
        <p:txBody>
          <a:bodyPr/>
          <a:lstStyle>
            <a:lvl1pPr>
              <a:defRPr/>
            </a:lvl1pPr>
          </a:lstStyle>
          <a:p>
            <a:pPr>
              <a:defRPr/>
            </a:pPr>
            <a:endParaRPr lang="en-US" altLang="en-US">
              <a:solidFill>
                <a:srgbClr val="FFFFFF"/>
              </a:solidFill>
            </a:endParaRPr>
          </a:p>
        </p:txBody>
      </p:sp>
      <p:sp>
        <p:nvSpPr>
          <p:cNvPr id="4" name="Rectangle 27"/>
          <p:cNvSpPr>
            <a:spLocks noGrp="1" noChangeArrowheads="1"/>
          </p:cNvSpPr>
          <p:nvPr>
            <p:ph type="sldNum" sz="quarter" idx="11"/>
          </p:nvPr>
        </p:nvSpPr>
        <p:spPr>
          <a:ln/>
        </p:spPr>
        <p:txBody>
          <a:bodyPr/>
          <a:lstStyle>
            <a:lvl1pPr>
              <a:defRPr/>
            </a:lvl1pPr>
          </a:lstStyle>
          <a:p>
            <a:pPr>
              <a:defRPr/>
            </a:pPr>
            <a:fld id="{81CD179E-5516-4738-9C4F-B3FE0D76B718}" type="slidenum">
              <a:rPr lang="en-US" altLang="en-US">
                <a:solidFill>
                  <a:srgbClr val="FFFFFF"/>
                </a:solidFill>
              </a:rPr>
              <a:pPr>
                <a:defRPr/>
              </a:pPr>
              <a:t>‹#›</a:t>
            </a:fld>
            <a:endParaRPr lang="en-US" altLang="en-US">
              <a:solidFill>
                <a:srgbClr val="FFFFFF"/>
              </a:solidFill>
            </a:endParaRPr>
          </a:p>
        </p:txBody>
      </p:sp>
      <p:sp>
        <p:nvSpPr>
          <p:cNvPr id="5" name="Rectangle 28"/>
          <p:cNvSpPr>
            <a:spLocks noGrp="1" noChangeArrowheads="1"/>
          </p:cNvSpPr>
          <p:nvPr>
            <p:ph type="dt" sz="half"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1974985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en-US" altLang="en-US">
              <a:solidFill>
                <a:srgbClr val="FFFFFF"/>
              </a:solidFill>
            </a:endParaRPr>
          </a:p>
        </p:txBody>
      </p:sp>
      <p:sp>
        <p:nvSpPr>
          <p:cNvPr id="3" name="Rectangle 27"/>
          <p:cNvSpPr>
            <a:spLocks noGrp="1" noChangeArrowheads="1"/>
          </p:cNvSpPr>
          <p:nvPr>
            <p:ph type="sldNum" sz="quarter" idx="11"/>
          </p:nvPr>
        </p:nvSpPr>
        <p:spPr>
          <a:ln/>
        </p:spPr>
        <p:txBody>
          <a:bodyPr/>
          <a:lstStyle>
            <a:lvl1pPr>
              <a:defRPr/>
            </a:lvl1pPr>
          </a:lstStyle>
          <a:p>
            <a:pPr>
              <a:defRPr/>
            </a:pPr>
            <a:fld id="{A8FAD5C6-7B5F-4C0F-BCCD-F5381C686281}" type="slidenum">
              <a:rPr lang="en-US" altLang="en-US">
                <a:solidFill>
                  <a:srgbClr val="FFFFFF"/>
                </a:solidFill>
              </a:rPr>
              <a:pPr>
                <a:defRPr/>
              </a:pPr>
              <a:t>‹#›</a:t>
            </a:fld>
            <a:endParaRPr lang="en-US" altLang="en-US">
              <a:solidFill>
                <a:srgbClr val="FFFFFF"/>
              </a:solidFill>
            </a:endParaRPr>
          </a:p>
        </p:txBody>
      </p:sp>
      <p:sp>
        <p:nvSpPr>
          <p:cNvPr id="4" name="Rectangle 28"/>
          <p:cNvSpPr>
            <a:spLocks noGrp="1" noChangeArrowheads="1"/>
          </p:cNvSpPr>
          <p:nvPr>
            <p:ph type="dt" sz="half"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176571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ltLang="en-US">
              <a:solidFill>
                <a:srgbClr val="FFFFFF"/>
              </a:solidFill>
            </a:endParaRPr>
          </a:p>
        </p:txBody>
      </p:sp>
      <p:sp>
        <p:nvSpPr>
          <p:cNvPr id="6" name="Rectangle 27"/>
          <p:cNvSpPr>
            <a:spLocks noGrp="1" noChangeArrowheads="1"/>
          </p:cNvSpPr>
          <p:nvPr>
            <p:ph type="sldNum" sz="quarter" idx="11"/>
          </p:nvPr>
        </p:nvSpPr>
        <p:spPr>
          <a:ln/>
        </p:spPr>
        <p:txBody>
          <a:bodyPr/>
          <a:lstStyle>
            <a:lvl1pPr>
              <a:defRPr/>
            </a:lvl1pPr>
          </a:lstStyle>
          <a:p>
            <a:pPr>
              <a:defRPr/>
            </a:pPr>
            <a:fld id="{000EDC6C-3D35-4D37-8FA9-16ADCDF80066}" type="slidenum">
              <a:rPr lang="en-US" altLang="en-US">
                <a:solidFill>
                  <a:srgbClr val="FFFFFF"/>
                </a:solidFill>
              </a:rPr>
              <a:pPr>
                <a:defRPr/>
              </a:pPr>
              <a:t>‹#›</a:t>
            </a:fld>
            <a:endParaRPr lang="en-US" altLang="en-US">
              <a:solidFill>
                <a:srgbClr val="FFFFFF"/>
              </a:solidFill>
            </a:endParaRPr>
          </a:p>
        </p:txBody>
      </p:sp>
      <p:sp>
        <p:nvSpPr>
          <p:cNvPr id="7" name="Rectangle 28"/>
          <p:cNvSpPr>
            <a:spLocks noGrp="1" noChangeArrowheads="1"/>
          </p:cNvSpPr>
          <p:nvPr>
            <p:ph type="dt" sz="half"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849197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ltLang="en-US">
              <a:solidFill>
                <a:srgbClr val="FFFFFF"/>
              </a:solidFill>
            </a:endParaRPr>
          </a:p>
        </p:txBody>
      </p:sp>
      <p:sp>
        <p:nvSpPr>
          <p:cNvPr id="6" name="Rectangle 27"/>
          <p:cNvSpPr>
            <a:spLocks noGrp="1" noChangeArrowheads="1"/>
          </p:cNvSpPr>
          <p:nvPr>
            <p:ph type="sldNum" sz="quarter" idx="11"/>
          </p:nvPr>
        </p:nvSpPr>
        <p:spPr>
          <a:ln/>
        </p:spPr>
        <p:txBody>
          <a:bodyPr/>
          <a:lstStyle>
            <a:lvl1pPr>
              <a:defRPr/>
            </a:lvl1pPr>
          </a:lstStyle>
          <a:p>
            <a:pPr>
              <a:defRPr/>
            </a:pPr>
            <a:fld id="{FE0CB2EE-E136-4997-8FE7-85DC696B2A08}" type="slidenum">
              <a:rPr lang="en-US" altLang="en-US">
                <a:solidFill>
                  <a:srgbClr val="FFFFFF"/>
                </a:solidFill>
              </a:rPr>
              <a:pPr>
                <a:defRPr/>
              </a:pPr>
              <a:t>‹#›</a:t>
            </a:fld>
            <a:endParaRPr lang="en-US" altLang="en-US">
              <a:solidFill>
                <a:srgbClr val="FFFFFF"/>
              </a:solidFill>
            </a:endParaRPr>
          </a:p>
        </p:txBody>
      </p:sp>
      <p:sp>
        <p:nvSpPr>
          <p:cNvPr id="7" name="Rectangle 28"/>
          <p:cNvSpPr>
            <a:spLocks noGrp="1" noChangeArrowheads="1"/>
          </p:cNvSpPr>
          <p:nvPr>
            <p:ph type="dt" sz="half"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3794230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58000"/>
            <a:chOff x="0" y="0"/>
            <a:chExt cx="5770" cy="4320"/>
          </a:xfrm>
        </p:grpSpPr>
        <p:sp>
          <p:nvSpPr>
            <p:cNvPr id="21507"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033"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034"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035"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036"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037"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21513"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21514"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040"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041"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042"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043"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21519"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045"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21521"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047"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21523"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049"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050"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051"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21527"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eaLnBrk="0" fontAlgn="base" hangingPunct="0">
                <a:spcBef>
                  <a:spcPct val="0"/>
                </a:spcBef>
                <a:spcAft>
                  <a:spcPct val="0"/>
                </a:spcAft>
                <a:defRPr/>
              </a:pPr>
              <a:endParaRPr lang="en-US">
                <a:solidFill>
                  <a:srgbClr val="FFFFFF"/>
                </a:solidFill>
              </a:endParaRPr>
            </a:p>
          </p:txBody>
        </p:sp>
      </p:grpSp>
      <p:sp>
        <p:nvSpPr>
          <p:cNvPr id="21528" name="Rectangle 24"/>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21529" name="Rectangle 25"/>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1530"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fontAlgn="base">
              <a:spcBef>
                <a:spcPct val="0"/>
              </a:spcBef>
              <a:spcAft>
                <a:spcPct val="0"/>
              </a:spcAft>
              <a:defRPr/>
            </a:pPr>
            <a:endParaRPr lang="en-US" altLang="en-US">
              <a:solidFill>
                <a:srgbClr val="FFFFFF"/>
              </a:solidFill>
            </a:endParaRPr>
          </a:p>
        </p:txBody>
      </p:sp>
      <p:sp>
        <p:nvSpPr>
          <p:cNvPr id="21531" name="Rectangle 27"/>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fontAlgn="base">
              <a:spcBef>
                <a:spcPct val="0"/>
              </a:spcBef>
              <a:spcAft>
                <a:spcPct val="0"/>
              </a:spcAft>
              <a:defRPr/>
            </a:pPr>
            <a:fld id="{D8A6150D-E604-4959-9290-EE7BEF77B455}"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sp>
        <p:nvSpPr>
          <p:cNvPr id="21532" name="Rectangle 2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fontAlgn="base">
              <a:spcBef>
                <a:spcPct val="0"/>
              </a:spcBef>
              <a:spcAft>
                <a:spcPct val="0"/>
              </a:spcAft>
              <a:defRPr/>
            </a:pPr>
            <a:endParaRPr lang="en-US" altLang="en-US">
              <a:solidFill>
                <a:srgbClr val="FFFFFF"/>
              </a:solidFill>
            </a:endParaRPr>
          </a:p>
        </p:txBody>
      </p:sp>
    </p:spTree>
    <p:extLst>
      <p:ext uri="{BB962C8B-B14F-4D97-AF65-F5344CB8AC3E}">
        <p14:creationId xmlns:p14="http://schemas.microsoft.com/office/powerpoint/2010/main" val="38275423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2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sz="quarter"/>
          </p:nvPr>
        </p:nvSpPr>
        <p:spPr/>
        <p:txBody>
          <a:bodyPr/>
          <a:lstStyle/>
          <a:p>
            <a:r>
              <a:rPr lang="en-US" dirty="0" smtClean="0">
                <a:latin typeface="Papyrus" panose="03070502060502030205" pitchFamily="66" charset="0"/>
              </a:rPr>
              <a:t>Types of Irony</a:t>
            </a:r>
            <a:endParaRPr lang="en-US" dirty="0">
              <a:latin typeface="Papyrus" panose="03070502060502030205" pitchFamily="66" charset="0"/>
            </a:endParaRPr>
          </a:p>
        </p:txBody>
      </p:sp>
      <p:sp>
        <p:nvSpPr>
          <p:cNvPr id="6" name="Subtitle 5"/>
          <p:cNvSpPr>
            <a:spLocks noGrp="1"/>
          </p:cNvSpPr>
          <p:nvPr>
            <p:ph type="subTitle" sz="quarter" idx="1"/>
          </p:nvPr>
        </p:nvSpPr>
        <p:spPr/>
        <p:txBody>
          <a:bodyPr/>
          <a:lstStyle/>
          <a:p>
            <a:r>
              <a:rPr lang="en-US" dirty="0" smtClean="0">
                <a:latin typeface="Papyrus" panose="03070502060502030205" pitchFamily="66" charset="0"/>
              </a:rPr>
              <a:t>Situational, Dramatic, and Verbal</a:t>
            </a:r>
            <a:endParaRPr lang="en-US" dirty="0">
              <a:latin typeface="Papyrus" panose="03070502060502030205" pitchFamily="66" charset="0"/>
            </a:endParaRPr>
          </a:p>
        </p:txBody>
      </p:sp>
    </p:spTree>
    <p:extLst>
      <p:ext uri="{BB962C8B-B14F-4D97-AF65-F5344CB8AC3E}">
        <p14:creationId xmlns:p14="http://schemas.microsoft.com/office/powerpoint/2010/main" val="2283011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altLang="en-US" sz="5000" b="1" smtClean="0">
                <a:latin typeface="Papyrus" panose="03070502060502030205" pitchFamily="66" charset="0"/>
              </a:rPr>
              <a:t>Types of Irony</a:t>
            </a:r>
          </a:p>
        </p:txBody>
      </p:sp>
      <p:sp>
        <p:nvSpPr>
          <p:cNvPr id="17411" name="Rectangle 3"/>
          <p:cNvSpPr>
            <a:spLocks noGrp="1" noChangeArrowheads="1"/>
          </p:cNvSpPr>
          <p:nvPr>
            <p:ph type="body" idx="1"/>
          </p:nvPr>
        </p:nvSpPr>
        <p:spPr/>
        <p:txBody>
          <a:bodyPr/>
          <a:lstStyle/>
          <a:p>
            <a:pPr algn="ctr" eaLnBrk="1" hangingPunct="1">
              <a:defRPr/>
            </a:pPr>
            <a:endParaRPr lang="en-US" altLang="en-US" sz="4800" dirty="0" smtClean="0">
              <a:latin typeface="Papyrus" panose="03070502060502030205" pitchFamily="66" charset="0"/>
            </a:endParaRPr>
          </a:p>
          <a:p>
            <a:pPr algn="ctr" eaLnBrk="1" hangingPunct="1">
              <a:defRPr/>
            </a:pPr>
            <a:r>
              <a:rPr lang="en-US" altLang="en-US" sz="4800" dirty="0" smtClean="0">
                <a:latin typeface="Papyrus" panose="03070502060502030205" pitchFamily="66" charset="0"/>
              </a:rPr>
              <a:t>Dramatic </a:t>
            </a:r>
            <a:r>
              <a:rPr lang="en-US" altLang="en-US" sz="4800" dirty="0" smtClean="0">
                <a:latin typeface="Papyrus" panose="03070502060502030205" pitchFamily="66" charset="0"/>
              </a:rPr>
              <a:t>Irony</a:t>
            </a:r>
          </a:p>
          <a:p>
            <a:pPr marL="0" indent="0" algn="ctr" eaLnBrk="1" hangingPunct="1">
              <a:buNone/>
              <a:defRPr/>
            </a:pPr>
            <a:r>
              <a:rPr lang="en-US" altLang="en-US" sz="3600" dirty="0" smtClean="0">
                <a:latin typeface="Papyrus" panose="03070502060502030205" pitchFamily="66" charset="0"/>
              </a:rPr>
              <a:t>Dramatic irony is popular in movies, books, plays, and poems.</a:t>
            </a:r>
            <a:endParaRPr lang="en-US" altLang="en-US" sz="3600" dirty="0" smtClean="0">
              <a:latin typeface="Papyrus" panose="03070502060502030205" pitchFamily="66" charset="0"/>
            </a:endParaRPr>
          </a:p>
        </p:txBody>
      </p:sp>
      <p:pic>
        <p:nvPicPr>
          <p:cNvPr id="7172" name="Picture 5" descr="MCj025015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1143000"/>
            <a:ext cx="3041650"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0052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altLang="en-US" sz="5000" b="1" smtClean="0">
                <a:latin typeface="Papyrus" panose="03070502060502030205" pitchFamily="66" charset="0"/>
              </a:rPr>
              <a:t>Types of Irony</a:t>
            </a:r>
          </a:p>
        </p:txBody>
      </p:sp>
      <p:sp>
        <p:nvSpPr>
          <p:cNvPr id="17411" name="Rectangle 3"/>
          <p:cNvSpPr>
            <a:spLocks noGrp="1" noChangeArrowheads="1"/>
          </p:cNvSpPr>
          <p:nvPr>
            <p:ph type="body" idx="1"/>
          </p:nvPr>
        </p:nvSpPr>
        <p:spPr/>
        <p:txBody>
          <a:bodyPr/>
          <a:lstStyle/>
          <a:p>
            <a:pPr algn="ctr" eaLnBrk="1" hangingPunct="1">
              <a:defRPr/>
            </a:pPr>
            <a:r>
              <a:rPr lang="en-US" altLang="en-US" sz="4400" dirty="0" smtClean="0">
                <a:latin typeface="Papyrus" panose="03070502060502030205" pitchFamily="66" charset="0"/>
              </a:rPr>
              <a:t>Dramatic Irony – Example</a:t>
            </a:r>
          </a:p>
          <a:p>
            <a:pPr marL="0" indent="0" algn="ctr" eaLnBrk="1" hangingPunct="1">
              <a:buNone/>
              <a:defRPr/>
            </a:pPr>
            <a:r>
              <a:rPr lang="en-US" altLang="en-US" dirty="0" smtClean="0">
                <a:latin typeface="Papyrus" panose="03070502060502030205" pitchFamily="66" charset="0"/>
              </a:rPr>
              <a:t>An</a:t>
            </a:r>
            <a:r>
              <a:rPr lang="en-US" altLang="en-US" sz="4400" dirty="0" smtClean="0">
                <a:latin typeface="Papyrus" panose="03070502060502030205" pitchFamily="66" charset="0"/>
              </a:rPr>
              <a:t> </a:t>
            </a:r>
            <a:r>
              <a:rPr lang="en-US" altLang="en-US" dirty="0">
                <a:latin typeface="Papyrus" panose="03070502060502030205" pitchFamily="66" charset="0"/>
              </a:rPr>
              <a:t>example of dramatic irony </a:t>
            </a:r>
            <a:r>
              <a:rPr lang="en-US" altLang="en-US" dirty="0" smtClean="0">
                <a:latin typeface="Papyrus" panose="03070502060502030205" pitchFamily="66" charset="0"/>
              </a:rPr>
              <a:t>is seen </a:t>
            </a:r>
            <a:r>
              <a:rPr lang="en-US" altLang="en-US" dirty="0">
                <a:latin typeface="Papyrus" panose="03070502060502030205" pitchFamily="66" charset="0"/>
              </a:rPr>
              <a:t>in a movie where a detective does not know that the criminal responsible for the crimes in the city is his partner. The </a:t>
            </a:r>
            <a:r>
              <a:rPr lang="en-US" altLang="en-US" dirty="0" smtClean="0">
                <a:latin typeface="Papyrus" panose="03070502060502030205" pitchFamily="66" charset="0"/>
              </a:rPr>
              <a:t>audience, however, </a:t>
            </a:r>
            <a:r>
              <a:rPr lang="en-US" altLang="en-US" dirty="0">
                <a:latin typeface="Papyrus" panose="03070502060502030205" pitchFamily="66" charset="0"/>
              </a:rPr>
              <a:t>is already aware of this fact and waits anxiously to know what will happen once the character finds out what they already know.</a:t>
            </a:r>
            <a:endParaRPr lang="en-US" altLang="en-US" dirty="0" smtClean="0">
              <a:latin typeface="Papyrus" panose="03070502060502030205" pitchFamily="66" charset="0"/>
            </a:endParaRPr>
          </a:p>
        </p:txBody>
      </p:sp>
      <p:pic>
        <p:nvPicPr>
          <p:cNvPr id="7172" name="Picture 5" descr="MCj025015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914400"/>
            <a:ext cx="2435506" cy="1713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4057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altLang="en-US" sz="5000" b="1" dirty="0" smtClean="0">
                <a:latin typeface="Papyrus" panose="03070502060502030205" pitchFamily="66" charset="0"/>
              </a:rPr>
              <a:t>Types of Irony</a:t>
            </a:r>
          </a:p>
        </p:txBody>
      </p:sp>
      <p:sp>
        <p:nvSpPr>
          <p:cNvPr id="17411" name="Rectangle 3"/>
          <p:cNvSpPr>
            <a:spLocks noGrp="1" noChangeArrowheads="1"/>
          </p:cNvSpPr>
          <p:nvPr>
            <p:ph type="body" idx="1"/>
          </p:nvPr>
        </p:nvSpPr>
        <p:spPr/>
        <p:txBody>
          <a:bodyPr/>
          <a:lstStyle/>
          <a:p>
            <a:pPr algn="ctr" eaLnBrk="1" hangingPunct="1">
              <a:defRPr/>
            </a:pPr>
            <a:r>
              <a:rPr lang="en-US" altLang="en-US" sz="4400" dirty="0" smtClean="0">
                <a:latin typeface="Papyrus" panose="03070502060502030205" pitchFamily="66" charset="0"/>
              </a:rPr>
              <a:t>Dramatic Irony </a:t>
            </a:r>
          </a:p>
          <a:p>
            <a:pPr marL="0" indent="0">
              <a:buNone/>
            </a:pPr>
            <a:r>
              <a:rPr lang="en-US" sz="2800" dirty="0" smtClean="0">
                <a:effectLst/>
                <a:latin typeface="Papyrus" panose="03070502060502030205" pitchFamily="66" charset="0"/>
              </a:rPr>
              <a:t>There are three stages of dramatic irony:</a:t>
            </a:r>
          </a:p>
          <a:p>
            <a:r>
              <a:rPr lang="en-US" sz="2800" u="sng" dirty="0" smtClean="0">
                <a:effectLst/>
                <a:latin typeface="Papyrus" panose="03070502060502030205" pitchFamily="66" charset="0"/>
              </a:rPr>
              <a:t>Installation</a:t>
            </a:r>
            <a:r>
              <a:rPr lang="en-US" sz="2800" dirty="0" smtClean="0">
                <a:effectLst/>
                <a:latin typeface="Papyrus" panose="03070502060502030205" pitchFamily="66" charset="0"/>
              </a:rPr>
              <a:t> – audience is informed of something the character does not know about</a:t>
            </a:r>
          </a:p>
          <a:p>
            <a:r>
              <a:rPr lang="en-US" sz="2800" u="sng" dirty="0" smtClean="0">
                <a:effectLst/>
                <a:latin typeface="Papyrus" panose="03070502060502030205" pitchFamily="66" charset="0"/>
              </a:rPr>
              <a:t>Exploitation</a:t>
            </a:r>
            <a:r>
              <a:rPr lang="en-US" sz="2800" dirty="0" smtClean="0">
                <a:effectLst/>
                <a:latin typeface="Papyrus" panose="03070502060502030205" pitchFamily="66" charset="0"/>
              </a:rPr>
              <a:t> – the writer  </a:t>
            </a:r>
            <a:r>
              <a:rPr lang="en-US" sz="2800" dirty="0" err="1" smtClean="0">
                <a:effectLst/>
                <a:latin typeface="Papyrus" panose="03070502060502030205" pitchFamily="66" charset="0"/>
              </a:rPr>
              <a:t>usees</a:t>
            </a:r>
            <a:r>
              <a:rPr lang="en-US" sz="2800" dirty="0" smtClean="0">
                <a:effectLst/>
                <a:latin typeface="Papyrus" panose="03070502060502030205" pitchFamily="66" charset="0"/>
              </a:rPr>
              <a:t> this information to develop curiosity among the audience</a:t>
            </a:r>
          </a:p>
          <a:p>
            <a:r>
              <a:rPr lang="en-US" sz="2800" u="sng" dirty="0" smtClean="0">
                <a:effectLst/>
                <a:latin typeface="Papyrus" panose="03070502060502030205" pitchFamily="66" charset="0"/>
              </a:rPr>
              <a:t>Resolution</a:t>
            </a:r>
            <a:r>
              <a:rPr lang="en-US" sz="2800" dirty="0" smtClean="0">
                <a:effectLst/>
                <a:latin typeface="Papyrus" panose="03070502060502030205" pitchFamily="66" charset="0"/>
              </a:rPr>
              <a:t> – what happens when the character finally finds out what is going on?</a:t>
            </a:r>
            <a:endParaRPr lang="en-US" altLang="en-US" sz="2800" dirty="0">
              <a:latin typeface="Papyrus" panose="03070502060502030205" pitchFamily="66" charset="0"/>
            </a:endParaRPr>
          </a:p>
        </p:txBody>
      </p:sp>
      <p:pic>
        <p:nvPicPr>
          <p:cNvPr id="7172" name="Picture 5" descr="MCj025015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914400"/>
            <a:ext cx="2435506" cy="1713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5893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altLang="en-US" sz="5000" b="1" smtClean="0">
                <a:latin typeface="Papyrus" panose="03070502060502030205" pitchFamily="66" charset="0"/>
              </a:rPr>
              <a:t>Types of Irony</a:t>
            </a:r>
          </a:p>
        </p:txBody>
      </p:sp>
      <p:sp>
        <p:nvSpPr>
          <p:cNvPr id="19459" name="Rectangle 3"/>
          <p:cNvSpPr>
            <a:spLocks noGrp="1" noChangeArrowheads="1"/>
          </p:cNvSpPr>
          <p:nvPr>
            <p:ph type="body" idx="1"/>
          </p:nvPr>
        </p:nvSpPr>
        <p:spPr/>
        <p:txBody>
          <a:bodyPr/>
          <a:lstStyle/>
          <a:p>
            <a:pPr algn="ctr" eaLnBrk="1" hangingPunct="1">
              <a:lnSpc>
                <a:spcPct val="90000"/>
              </a:lnSpc>
              <a:defRPr/>
            </a:pPr>
            <a:endParaRPr lang="en-US" altLang="en-US" sz="5400" dirty="0" smtClean="0">
              <a:latin typeface="Papyrus" panose="03070502060502030205" pitchFamily="66" charset="0"/>
            </a:endParaRPr>
          </a:p>
          <a:p>
            <a:pPr algn="ctr" eaLnBrk="1" hangingPunct="1">
              <a:lnSpc>
                <a:spcPct val="90000"/>
              </a:lnSpc>
              <a:defRPr/>
            </a:pPr>
            <a:r>
              <a:rPr lang="en-US" altLang="en-US" sz="5400" dirty="0" smtClean="0">
                <a:latin typeface="Papyrus" panose="03070502060502030205" pitchFamily="66" charset="0"/>
              </a:rPr>
              <a:t>Verbal Irony</a:t>
            </a:r>
          </a:p>
          <a:p>
            <a:pPr algn="ctr" eaLnBrk="1" hangingPunct="1">
              <a:lnSpc>
                <a:spcPct val="90000"/>
              </a:lnSpc>
              <a:buFont typeface="Wingdings" pitchFamily="2" charset="2"/>
              <a:buNone/>
              <a:defRPr/>
            </a:pPr>
            <a:r>
              <a:rPr lang="en-US" altLang="en-US" sz="4000" dirty="0" smtClean="0">
                <a:latin typeface="Papyrus" panose="03070502060502030205" pitchFamily="66" charset="0"/>
              </a:rPr>
              <a:t>Intended meaning is often opposite of what is literally “said”</a:t>
            </a:r>
          </a:p>
        </p:txBody>
      </p:sp>
      <p:pic>
        <p:nvPicPr>
          <p:cNvPr id="8196" name="Picture 4" descr="MCj036411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915988"/>
            <a:ext cx="1828800" cy="182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10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altLang="en-US" sz="5000" b="1" dirty="0" smtClean="0">
                <a:latin typeface="Papyrus" panose="03070502060502030205" pitchFamily="66" charset="0"/>
              </a:rPr>
              <a:t>Types of Irony</a:t>
            </a:r>
          </a:p>
        </p:txBody>
      </p:sp>
      <p:sp>
        <p:nvSpPr>
          <p:cNvPr id="19459" name="Rectangle 3"/>
          <p:cNvSpPr>
            <a:spLocks noGrp="1" noChangeArrowheads="1"/>
          </p:cNvSpPr>
          <p:nvPr>
            <p:ph type="body" idx="1"/>
          </p:nvPr>
        </p:nvSpPr>
        <p:spPr/>
        <p:txBody>
          <a:bodyPr/>
          <a:lstStyle/>
          <a:p>
            <a:pPr algn="ctr" eaLnBrk="1" hangingPunct="1">
              <a:lnSpc>
                <a:spcPct val="90000"/>
              </a:lnSpc>
              <a:defRPr/>
            </a:pPr>
            <a:r>
              <a:rPr lang="en-US" altLang="en-US" sz="4400" dirty="0" smtClean="0">
                <a:latin typeface="Papyrus" panose="03070502060502030205" pitchFamily="66" charset="0"/>
              </a:rPr>
              <a:t>Verbal Irony</a:t>
            </a:r>
          </a:p>
          <a:p>
            <a:pPr marL="0" indent="0" algn="ctr" eaLnBrk="1" hangingPunct="1">
              <a:lnSpc>
                <a:spcPct val="90000"/>
              </a:lnSpc>
              <a:buNone/>
              <a:defRPr/>
            </a:pPr>
            <a:r>
              <a:rPr lang="en-US" altLang="en-US" sz="3600" dirty="0">
                <a:latin typeface="Papyrus" panose="03070502060502030205" pitchFamily="66" charset="0"/>
              </a:rPr>
              <a:t>The main feature of verbal irony that sets it apart from the other different types of irony is that it is used by a speaker intentionally. It occurs in a conversation where a person aims to be understood as meaning something different to what his or her words literally mean.</a:t>
            </a:r>
            <a:endParaRPr lang="en-US" altLang="en-US" sz="3600" dirty="0" smtClean="0">
              <a:latin typeface="Papyrus" panose="03070502060502030205" pitchFamily="66" charset="0"/>
            </a:endParaRPr>
          </a:p>
        </p:txBody>
      </p:sp>
      <p:pic>
        <p:nvPicPr>
          <p:cNvPr id="8196" name="Picture 4" descr="MCj036411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533400"/>
            <a:ext cx="1600200" cy="1594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05069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altLang="en-US" sz="5000" b="1" dirty="0" smtClean="0">
                <a:latin typeface="Papyrus" panose="03070502060502030205" pitchFamily="66" charset="0"/>
              </a:rPr>
              <a:t>Types of Irony</a:t>
            </a:r>
          </a:p>
        </p:txBody>
      </p:sp>
      <p:sp>
        <p:nvSpPr>
          <p:cNvPr id="19459" name="Rectangle 3"/>
          <p:cNvSpPr>
            <a:spLocks noGrp="1" noChangeArrowheads="1"/>
          </p:cNvSpPr>
          <p:nvPr>
            <p:ph type="body" idx="1"/>
          </p:nvPr>
        </p:nvSpPr>
        <p:spPr>
          <a:xfrm>
            <a:off x="381000" y="1600200"/>
            <a:ext cx="8153400" cy="4530725"/>
          </a:xfrm>
        </p:spPr>
        <p:txBody>
          <a:bodyPr/>
          <a:lstStyle/>
          <a:p>
            <a:pPr algn="ctr" eaLnBrk="1" hangingPunct="1">
              <a:lnSpc>
                <a:spcPct val="90000"/>
              </a:lnSpc>
              <a:defRPr/>
            </a:pPr>
            <a:r>
              <a:rPr lang="en-US" altLang="en-US" sz="4400" dirty="0" smtClean="0">
                <a:latin typeface="Papyrus" panose="03070502060502030205" pitchFamily="66" charset="0"/>
              </a:rPr>
              <a:t>Verbal Irony – Example</a:t>
            </a:r>
          </a:p>
          <a:p>
            <a:pPr marL="0" indent="0" algn="ctr" eaLnBrk="1" hangingPunct="1">
              <a:lnSpc>
                <a:spcPct val="90000"/>
              </a:lnSpc>
              <a:buNone/>
              <a:defRPr/>
            </a:pPr>
            <a:r>
              <a:rPr lang="en-US" altLang="en-US" dirty="0">
                <a:latin typeface="Papyrus" panose="03070502060502030205" pitchFamily="66" charset="0"/>
              </a:rPr>
              <a:t>Examples of verbal irony include:</a:t>
            </a:r>
          </a:p>
          <a:p>
            <a:pPr marL="0" indent="0" algn="ctr" eaLnBrk="1" hangingPunct="1">
              <a:lnSpc>
                <a:spcPct val="90000"/>
              </a:lnSpc>
              <a:buNone/>
              <a:defRPr/>
            </a:pPr>
            <a:endParaRPr lang="en-US" altLang="en-US" dirty="0">
              <a:latin typeface="Papyrus" panose="03070502060502030205" pitchFamily="66" charset="0"/>
            </a:endParaRPr>
          </a:p>
          <a:p>
            <a:pPr marL="0" indent="0" eaLnBrk="1" hangingPunct="1">
              <a:lnSpc>
                <a:spcPct val="90000"/>
              </a:lnSpc>
              <a:buNone/>
              <a:defRPr/>
            </a:pPr>
            <a:r>
              <a:rPr lang="en-US" altLang="en-US" sz="2800" dirty="0">
                <a:latin typeface="Papyrus" panose="03070502060502030205" pitchFamily="66" charset="0"/>
              </a:rPr>
              <a:t>“Thanks for the ticket officer you just made my day!”</a:t>
            </a:r>
          </a:p>
          <a:p>
            <a:pPr marL="0" indent="0" eaLnBrk="1" hangingPunct="1">
              <a:lnSpc>
                <a:spcPct val="90000"/>
              </a:lnSpc>
              <a:buNone/>
              <a:defRPr/>
            </a:pPr>
            <a:r>
              <a:rPr lang="en-US" altLang="en-US" sz="2800" dirty="0">
                <a:latin typeface="Papyrus" panose="03070502060502030205" pitchFamily="66" charset="0"/>
              </a:rPr>
              <a:t>“I can’t wait to read the seven hundred page report.”</a:t>
            </a:r>
          </a:p>
          <a:p>
            <a:pPr marL="0" indent="0" algn="ctr" eaLnBrk="1" hangingPunct="1">
              <a:lnSpc>
                <a:spcPct val="90000"/>
              </a:lnSpc>
              <a:buNone/>
              <a:defRPr/>
            </a:pPr>
            <a:endParaRPr lang="en-US" altLang="en-US" dirty="0">
              <a:latin typeface="Papyrus" panose="03070502060502030205" pitchFamily="66" charset="0"/>
            </a:endParaRPr>
          </a:p>
          <a:p>
            <a:pPr marL="0" indent="0" algn="ctr" eaLnBrk="1" hangingPunct="1">
              <a:lnSpc>
                <a:spcPct val="90000"/>
              </a:lnSpc>
              <a:buNone/>
              <a:defRPr/>
            </a:pPr>
            <a:r>
              <a:rPr lang="en-US" altLang="en-US" dirty="0">
                <a:latin typeface="Papyrus" panose="03070502060502030205" pitchFamily="66" charset="0"/>
              </a:rPr>
              <a:t>The above examples show how irony is used to show someone’s frustration or disappointment.</a:t>
            </a:r>
          </a:p>
        </p:txBody>
      </p:sp>
      <p:pic>
        <p:nvPicPr>
          <p:cNvPr id="8196" name="Picture 4" descr="MCj036411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304800"/>
            <a:ext cx="1452844"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0938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altLang="en-US" sz="5000" b="1" dirty="0" smtClean="0">
                <a:latin typeface="Papyrus" panose="03070502060502030205" pitchFamily="66" charset="0"/>
              </a:rPr>
              <a:t>Types of Irony</a:t>
            </a:r>
          </a:p>
        </p:txBody>
      </p:sp>
      <p:sp>
        <p:nvSpPr>
          <p:cNvPr id="19459" name="Rectangle 3"/>
          <p:cNvSpPr>
            <a:spLocks noGrp="1" noChangeArrowheads="1"/>
          </p:cNvSpPr>
          <p:nvPr>
            <p:ph type="body" idx="1"/>
          </p:nvPr>
        </p:nvSpPr>
        <p:spPr>
          <a:xfrm>
            <a:off x="381000" y="1600200"/>
            <a:ext cx="8153400" cy="4530725"/>
          </a:xfrm>
        </p:spPr>
        <p:txBody>
          <a:bodyPr/>
          <a:lstStyle/>
          <a:p>
            <a:pPr algn="ctr" eaLnBrk="1" hangingPunct="1">
              <a:lnSpc>
                <a:spcPct val="90000"/>
              </a:lnSpc>
              <a:defRPr/>
            </a:pPr>
            <a:r>
              <a:rPr lang="en-US" altLang="en-US" sz="4400" dirty="0" smtClean="0">
                <a:latin typeface="Papyrus" panose="03070502060502030205" pitchFamily="66" charset="0"/>
              </a:rPr>
              <a:t>Verbal Irony &amp; Sarcasm</a:t>
            </a:r>
          </a:p>
          <a:p>
            <a:pPr marL="0" indent="0" algn="ctr" eaLnBrk="1" hangingPunct="1">
              <a:lnSpc>
                <a:spcPct val="90000"/>
              </a:lnSpc>
              <a:buNone/>
              <a:defRPr/>
            </a:pPr>
            <a:r>
              <a:rPr lang="en-US" altLang="en-US" sz="4400" dirty="0">
                <a:latin typeface="Papyrus" panose="03070502060502030205" pitchFamily="66" charset="0"/>
              </a:rPr>
              <a:t>Most of the time, sarcasm and verbal irony are used interchangeably. There </a:t>
            </a:r>
            <a:r>
              <a:rPr lang="en-US" altLang="en-US" sz="4400" dirty="0" smtClean="0">
                <a:latin typeface="Papyrus" panose="03070502060502030205" pitchFamily="66" charset="0"/>
              </a:rPr>
              <a:t>is, however, </a:t>
            </a:r>
            <a:r>
              <a:rPr lang="en-US" altLang="en-US" sz="4400" dirty="0">
                <a:latin typeface="Papyrus" panose="03070502060502030205" pitchFamily="66" charset="0"/>
              </a:rPr>
              <a:t>a clear distinction between the two.</a:t>
            </a:r>
          </a:p>
          <a:p>
            <a:pPr marL="0" indent="0" algn="ctr" eaLnBrk="1" hangingPunct="1">
              <a:lnSpc>
                <a:spcPct val="90000"/>
              </a:lnSpc>
              <a:buNone/>
              <a:defRPr/>
            </a:pPr>
            <a:endParaRPr lang="en-US" altLang="en-US" sz="4400" dirty="0">
              <a:latin typeface="Papyrus" panose="03070502060502030205" pitchFamily="66" charset="0"/>
            </a:endParaRPr>
          </a:p>
        </p:txBody>
      </p:sp>
      <p:pic>
        <p:nvPicPr>
          <p:cNvPr id="8196" name="Picture 4" descr="MCj036411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304800"/>
            <a:ext cx="1452844"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7049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altLang="en-US" sz="5000" b="1" dirty="0" smtClean="0">
                <a:latin typeface="Papyrus" panose="03070502060502030205" pitchFamily="66" charset="0"/>
              </a:rPr>
              <a:t>Types of Irony</a:t>
            </a:r>
          </a:p>
        </p:txBody>
      </p:sp>
      <p:sp>
        <p:nvSpPr>
          <p:cNvPr id="19459" name="Rectangle 3"/>
          <p:cNvSpPr>
            <a:spLocks noGrp="1" noChangeArrowheads="1"/>
          </p:cNvSpPr>
          <p:nvPr>
            <p:ph type="body" idx="1"/>
          </p:nvPr>
        </p:nvSpPr>
        <p:spPr>
          <a:xfrm>
            <a:off x="381000" y="1600200"/>
            <a:ext cx="8153400" cy="4530725"/>
          </a:xfrm>
        </p:spPr>
        <p:txBody>
          <a:bodyPr/>
          <a:lstStyle/>
          <a:p>
            <a:pPr algn="ctr" eaLnBrk="1" hangingPunct="1">
              <a:lnSpc>
                <a:spcPct val="90000"/>
              </a:lnSpc>
              <a:defRPr/>
            </a:pPr>
            <a:r>
              <a:rPr lang="en-US" altLang="en-US" sz="4400" dirty="0" smtClean="0">
                <a:latin typeface="Papyrus" panose="03070502060502030205" pitchFamily="66" charset="0"/>
              </a:rPr>
              <a:t>Verbal Irony &amp; Sarcasm</a:t>
            </a:r>
          </a:p>
          <a:p>
            <a:pPr marL="0" indent="0" eaLnBrk="1" hangingPunct="1">
              <a:lnSpc>
                <a:spcPct val="90000"/>
              </a:lnSpc>
              <a:buNone/>
              <a:defRPr/>
            </a:pPr>
            <a:r>
              <a:rPr lang="en-US" altLang="en-US" dirty="0">
                <a:latin typeface="Papyrus" panose="03070502060502030205" pitchFamily="66" charset="0"/>
              </a:rPr>
              <a:t>In most cases, sarcasm is used to insult or to cause harm</a:t>
            </a:r>
            <a:r>
              <a:rPr lang="en-US" altLang="en-US" dirty="0" smtClean="0">
                <a:latin typeface="Papyrus" panose="03070502060502030205" pitchFamily="66" charset="0"/>
              </a:rPr>
              <a:t>.</a:t>
            </a:r>
            <a:endParaRPr lang="en-US" altLang="en-US" dirty="0">
              <a:latin typeface="Papyrus" panose="03070502060502030205" pitchFamily="66" charset="0"/>
            </a:endParaRPr>
          </a:p>
          <a:p>
            <a:pPr marL="0" indent="0" eaLnBrk="1" hangingPunct="1">
              <a:lnSpc>
                <a:spcPct val="90000"/>
              </a:lnSpc>
              <a:buNone/>
              <a:defRPr/>
            </a:pPr>
            <a:r>
              <a:rPr lang="en-US" altLang="en-US" dirty="0">
                <a:latin typeface="Papyrus" panose="03070502060502030205" pitchFamily="66" charset="0"/>
              </a:rPr>
              <a:t>A statement like “Great, someone stained my new dress.” is ironic, while “You call this a work of art?” is sarcastic</a:t>
            </a:r>
            <a:r>
              <a:rPr lang="en-US" altLang="en-US" dirty="0" smtClean="0">
                <a:latin typeface="Papyrus" panose="03070502060502030205" pitchFamily="66" charset="0"/>
              </a:rPr>
              <a:t>.</a:t>
            </a:r>
            <a:endParaRPr lang="en-US" altLang="en-US" dirty="0">
              <a:latin typeface="Papyrus" panose="03070502060502030205" pitchFamily="66" charset="0"/>
            </a:endParaRPr>
          </a:p>
          <a:p>
            <a:pPr marL="0" indent="0" eaLnBrk="1" hangingPunct="1">
              <a:lnSpc>
                <a:spcPct val="90000"/>
              </a:lnSpc>
              <a:buNone/>
              <a:defRPr/>
            </a:pPr>
            <a:r>
              <a:rPr lang="en-US" altLang="en-US" dirty="0">
                <a:latin typeface="Papyrus" panose="03070502060502030205" pitchFamily="66" charset="0"/>
              </a:rPr>
              <a:t>While verbal irony implies a different meaning to what is actually said, sarcasm is mainly used as a sharp and direct utterance designed to cause pain.</a:t>
            </a:r>
          </a:p>
          <a:p>
            <a:pPr marL="0" indent="0" algn="ctr" eaLnBrk="1" hangingPunct="1">
              <a:lnSpc>
                <a:spcPct val="90000"/>
              </a:lnSpc>
              <a:buNone/>
              <a:defRPr/>
            </a:pPr>
            <a:endParaRPr lang="en-US" altLang="en-US" sz="4400" dirty="0">
              <a:latin typeface="Papyrus" panose="03070502060502030205" pitchFamily="66" charset="0"/>
            </a:endParaRPr>
          </a:p>
        </p:txBody>
      </p:sp>
      <p:pic>
        <p:nvPicPr>
          <p:cNvPr id="8196" name="Picture 4" descr="MCj036411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304800"/>
            <a:ext cx="1452844"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1330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4600" b="1" dirty="0" smtClean="0">
                <a:latin typeface="Papyrus" panose="03070502060502030205" pitchFamily="66" charset="0"/>
              </a:rPr>
              <a:t>Types of Irony</a:t>
            </a:r>
            <a:endParaRPr lang="en-US" altLang="en-US" sz="4600" b="1" dirty="0" smtClean="0">
              <a:latin typeface="Papyrus" panose="03070502060502030205" pitchFamily="66" charset="0"/>
            </a:endParaRPr>
          </a:p>
        </p:txBody>
      </p:sp>
      <p:sp>
        <p:nvSpPr>
          <p:cNvPr id="7171" name="Rectangle 3"/>
          <p:cNvSpPr>
            <a:spLocks noGrp="1" noChangeArrowheads="1"/>
          </p:cNvSpPr>
          <p:nvPr>
            <p:ph sz="half" idx="1"/>
          </p:nvPr>
        </p:nvSpPr>
        <p:spPr/>
        <p:txBody>
          <a:bodyPr/>
          <a:lstStyle/>
          <a:p>
            <a:pPr algn="ctr" eaLnBrk="1" hangingPunct="1">
              <a:defRPr/>
            </a:pPr>
            <a:r>
              <a:rPr lang="en-US" altLang="en-US" dirty="0" smtClean="0">
                <a:latin typeface="Papyrus" panose="03070502060502030205" pitchFamily="66" charset="0"/>
              </a:rPr>
              <a:t>Summary</a:t>
            </a:r>
            <a:r>
              <a:rPr lang="en-US" altLang="en-US" dirty="0" smtClean="0">
                <a:latin typeface="Papyrus" panose="03070502060502030205" pitchFamily="66" charset="0"/>
              </a:rPr>
              <a:t>:</a:t>
            </a:r>
          </a:p>
          <a:p>
            <a:pPr marL="0" indent="0" algn="ctr" eaLnBrk="1" hangingPunct="1">
              <a:buNone/>
              <a:defRPr/>
            </a:pPr>
            <a:r>
              <a:rPr lang="en-US" altLang="en-US" dirty="0" smtClean="0">
                <a:latin typeface="Papyrus" panose="03070502060502030205" pitchFamily="66" charset="0"/>
              </a:rPr>
              <a:t>Provide an original example of each type of irony.  Label the type of irony and explain why it is a suitable example. </a:t>
            </a:r>
            <a:endParaRPr lang="en-US" altLang="en-US" dirty="0" smtClean="0">
              <a:latin typeface="Papyrus" panose="03070502060502030205" pitchFamily="66" charset="0"/>
            </a:endParaRPr>
          </a:p>
          <a:p>
            <a:pPr marL="0" indent="0" algn="ctr" eaLnBrk="1" hangingPunct="1">
              <a:buFont typeface="Wingdings" pitchFamily="2" charset="2"/>
              <a:buNone/>
              <a:defRPr/>
            </a:pPr>
            <a:endParaRPr lang="en-US" altLang="en-US" dirty="0" smtClean="0">
              <a:latin typeface="Papyrus" panose="03070502060502030205" pitchFamily="66" charset="0"/>
            </a:endParaRPr>
          </a:p>
        </p:txBody>
      </p:sp>
      <p:pic>
        <p:nvPicPr>
          <p:cNvPr id="9220"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95850" y="1465263"/>
            <a:ext cx="3181350" cy="4044950"/>
          </a:xfrm>
        </p:spPr>
      </p:pic>
    </p:spTree>
    <p:extLst>
      <p:ext uri="{BB962C8B-B14F-4D97-AF65-F5344CB8AC3E}">
        <p14:creationId xmlns:p14="http://schemas.microsoft.com/office/powerpoint/2010/main" val="3997938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5400" dirty="0" smtClean="0">
                <a:latin typeface="Papyrus" panose="03070502060502030205" pitchFamily="66" charset="0"/>
              </a:rPr>
              <a:t>Instructions</a:t>
            </a:r>
          </a:p>
        </p:txBody>
      </p:sp>
      <p:sp>
        <p:nvSpPr>
          <p:cNvPr id="3" name="Content Placeholder 2"/>
          <p:cNvSpPr>
            <a:spLocks noGrp="1"/>
          </p:cNvSpPr>
          <p:nvPr>
            <p:ph sz="half" idx="1"/>
          </p:nvPr>
        </p:nvSpPr>
        <p:spPr/>
        <p:txBody>
          <a:bodyPr/>
          <a:lstStyle/>
          <a:p>
            <a:pPr eaLnBrk="1" hangingPunct="1">
              <a:defRPr/>
            </a:pPr>
            <a:r>
              <a:rPr lang="en-US" sz="2800" dirty="0" smtClean="0">
                <a:latin typeface="Papyrus" panose="03070502060502030205" pitchFamily="66" charset="0"/>
              </a:rPr>
              <a:t>On a piece of notebook paper, set up a Cornell Notes page</a:t>
            </a:r>
            <a:r>
              <a:rPr lang="en-US" sz="2800" dirty="0" smtClean="0">
                <a:latin typeface="Papyrus" panose="03070502060502030205" pitchFamily="66" charset="0"/>
              </a:rPr>
              <a:t>.</a:t>
            </a:r>
          </a:p>
          <a:p>
            <a:pPr eaLnBrk="1" hangingPunct="1">
              <a:defRPr/>
            </a:pPr>
            <a:r>
              <a:rPr lang="en-US" sz="2800" dirty="0" smtClean="0">
                <a:latin typeface="Papyrus" panose="03070502060502030205" pitchFamily="66" charset="0"/>
              </a:rPr>
              <a:t>Record the type of irony in the left column</a:t>
            </a:r>
          </a:p>
          <a:p>
            <a:pPr eaLnBrk="1" hangingPunct="1">
              <a:defRPr/>
            </a:pPr>
            <a:r>
              <a:rPr lang="en-US" sz="2800" dirty="0" smtClean="0">
                <a:latin typeface="Papyrus" panose="03070502060502030205" pitchFamily="66" charset="0"/>
              </a:rPr>
              <a:t>Make notes about the type of irony in the right column.</a:t>
            </a:r>
            <a:endParaRPr lang="en-US" sz="2800" dirty="0" smtClean="0">
              <a:latin typeface="Papyrus" panose="03070502060502030205" pitchFamily="66" charset="0"/>
            </a:endParaRPr>
          </a:p>
        </p:txBody>
      </p:sp>
      <p:pic>
        <p:nvPicPr>
          <p:cNvPr id="4100"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105400" y="1752600"/>
            <a:ext cx="3276600" cy="4165600"/>
          </a:xfrm>
        </p:spPr>
      </p:pic>
    </p:spTree>
    <p:extLst>
      <p:ext uri="{BB962C8B-B14F-4D97-AF65-F5344CB8AC3E}">
        <p14:creationId xmlns:p14="http://schemas.microsoft.com/office/powerpoint/2010/main" val="3151752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defRPr/>
            </a:pPr>
            <a:r>
              <a:rPr lang="en-US" altLang="en-US" sz="6600" b="1" smtClean="0">
                <a:latin typeface="Papyrus" panose="03070502060502030205" pitchFamily="66" charset="0"/>
              </a:rPr>
              <a:t>Types of Irony</a:t>
            </a:r>
          </a:p>
        </p:txBody>
      </p:sp>
      <p:sp>
        <p:nvSpPr>
          <p:cNvPr id="16388" name="Rectangle 4"/>
          <p:cNvSpPr>
            <a:spLocks noGrp="1" noChangeArrowheads="1"/>
          </p:cNvSpPr>
          <p:nvPr>
            <p:ph type="subTitle" idx="1"/>
          </p:nvPr>
        </p:nvSpPr>
        <p:spPr/>
        <p:txBody>
          <a:bodyPr/>
          <a:lstStyle/>
          <a:p>
            <a:pPr eaLnBrk="1" hangingPunct="1">
              <a:defRPr/>
            </a:pPr>
            <a:r>
              <a:rPr lang="en-US" altLang="en-US" sz="4800" b="1" dirty="0" smtClean="0">
                <a:latin typeface="Papyrus" panose="03070502060502030205" pitchFamily="66" charset="0"/>
              </a:rPr>
              <a:t>Irony: A discrepancy </a:t>
            </a:r>
            <a:r>
              <a:rPr lang="en-US" altLang="en-US" sz="4800" b="1" dirty="0" smtClean="0">
                <a:latin typeface="Papyrus" panose="03070502060502030205" pitchFamily="66" charset="0"/>
              </a:rPr>
              <a:t>between appearance and reality</a:t>
            </a:r>
          </a:p>
        </p:txBody>
      </p:sp>
    </p:spTree>
    <p:extLst>
      <p:ext uri="{BB962C8B-B14F-4D97-AF65-F5344CB8AC3E}">
        <p14:creationId xmlns:p14="http://schemas.microsoft.com/office/powerpoint/2010/main" val="3702023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altLang="en-US" sz="5000" b="1" smtClean="0">
                <a:latin typeface="Papyrus" panose="03070502060502030205" pitchFamily="66" charset="0"/>
              </a:rPr>
              <a:t>Types of Irony</a:t>
            </a:r>
          </a:p>
        </p:txBody>
      </p:sp>
      <p:sp>
        <p:nvSpPr>
          <p:cNvPr id="18435" name="Rectangle 3"/>
          <p:cNvSpPr>
            <a:spLocks noGrp="1" noChangeArrowheads="1"/>
          </p:cNvSpPr>
          <p:nvPr>
            <p:ph type="body" idx="1"/>
          </p:nvPr>
        </p:nvSpPr>
        <p:spPr/>
        <p:txBody>
          <a:bodyPr/>
          <a:lstStyle/>
          <a:p>
            <a:pPr algn="ctr" eaLnBrk="1" hangingPunct="1">
              <a:lnSpc>
                <a:spcPct val="90000"/>
              </a:lnSpc>
              <a:defRPr/>
            </a:pPr>
            <a:endParaRPr lang="en-US" altLang="en-US" sz="5400" dirty="0" smtClean="0">
              <a:latin typeface="Papyrus" panose="03070502060502030205" pitchFamily="66" charset="0"/>
            </a:endParaRPr>
          </a:p>
          <a:p>
            <a:pPr algn="ctr" eaLnBrk="1" hangingPunct="1">
              <a:lnSpc>
                <a:spcPct val="90000"/>
              </a:lnSpc>
              <a:defRPr/>
            </a:pPr>
            <a:r>
              <a:rPr lang="en-US" altLang="en-US" sz="4400" dirty="0" smtClean="0">
                <a:latin typeface="Papyrus" panose="03070502060502030205" pitchFamily="66" charset="0"/>
              </a:rPr>
              <a:t>Situational </a:t>
            </a:r>
            <a:r>
              <a:rPr lang="en-US" altLang="en-US" sz="4400" dirty="0" smtClean="0">
                <a:latin typeface="Papyrus" panose="03070502060502030205" pitchFamily="66" charset="0"/>
              </a:rPr>
              <a:t>Irony</a:t>
            </a:r>
          </a:p>
          <a:p>
            <a:pPr marL="0" indent="0" algn="ctr" eaLnBrk="1" hangingPunct="1">
              <a:lnSpc>
                <a:spcPct val="90000"/>
              </a:lnSpc>
              <a:buNone/>
              <a:defRPr/>
            </a:pPr>
            <a:r>
              <a:rPr lang="en-US" altLang="en-US" sz="3600" dirty="0" smtClean="0">
                <a:latin typeface="Papyrus" panose="03070502060502030205" pitchFamily="66" charset="0"/>
              </a:rPr>
              <a:t>A discrepancy between what is expected to happen and what actually happens. Situational irony occurs when the exact opposite of what is meant to happen, happens.</a:t>
            </a:r>
            <a:endParaRPr lang="en-US" altLang="en-US" sz="3600" dirty="0" smtClean="0">
              <a:latin typeface="Papyrus" panose="03070502060502030205" pitchFamily="66" charset="0"/>
            </a:endParaRPr>
          </a:p>
        </p:txBody>
      </p:sp>
      <p:pic>
        <p:nvPicPr>
          <p:cNvPr id="6148" name="Picture 4" descr="MCj029347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9600"/>
            <a:ext cx="1120775"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1601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altLang="en-US" sz="5000" b="1" smtClean="0">
                <a:latin typeface="Papyrus" panose="03070502060502030205" pitchFamily="66" charset="0"/>
              </a:rPr>
              <a:t>Types of Irony</a:t>
            </a:r>
          </a:p>
        </p:txBody>
      </p:sp>
      <p:sp>
        <p:nvSpPr>
          <p:cNvPr id="18435" name="Rectangle 3"/>
          <p:cNvSpPr>
            <a:spLocks noGrp="1" noChangeArrowheads="1"/>
          </p:cNvSpPr>
          <p:nvPr>
            <p:ph type="body" idx="1"/>
          </p:nvPr>
        </p:nvSpPr>
        <p:spPr/>
        <p:txBody>
          <a:bodyPr/>
          <a:lstStyle/>
          <a:p>
            <a:pPr algn="ctr" eaLnBrk="1" hangingPunct="1">
              <a:lnSpc>
                <a:spcPct val="90000"/>
              </a:lnSpc>
              <a:defRPr/>
            </a:pPr>
            <a:endParaRPr lang="en-US" altLang="en-US" sz="5400" dirty="0" smtClean="0">
              <a:latin typeface="Papyrus" panose="03070502060502030205" pitchFamily="66" charset="0"/>
            </a:endParaRPr>
          </a:p>
          <a:p>
            <a:pPr algn="ctr" eaLnBrk="1" hangingPunct="1">
              <a:lnSpc>
                <a:spcPct val="90000"/>
              </a:lnSpc>
              <a:defRPr/>
            </a:pPr>
            <a:r>
              <a:rPr lang="en-US" altLang="en-US" sz="4400" dirty="0" smtClean="0">
                <a:latin typeface="Papyrus" panose="03070502060502030205" pitchFamily="66" charset="0"/>
              </a:rPr>
              <a:t>Situational </a:t>
            </a:r>
            <a:r>
              <a:rPr lang="en-US" altLang="en-US" sz="4400" dirty="0" smtClean="0">
                <a:latin typeface="Papyrus" panose="03070502060502030205" pitchFamily="66" charset="0"/>
              </a:rPr>
              <a:t>Irony –Example</a:t>
            </a:r>
          </a:p>
          <a:p>
            <a:pPr marL="0" indent="0" algn="ctr" eaLnBrk="1" hangingPunct="1">
              <a:lnSpc>
                <a:spcPct val="90000"/>
              </a:lnSpc>
              <a:buNone/>
              <a:defRPr/>
            </a:pPr>
            <a:r>
              <a:rPr lang="en-US" altLang="en-US" dirty="0">
                <a:latin typeface="Papyrus" panose="03070502060502030205" pitchFamily="66" charset="0"/>
              </a:rPr>
              <a:t>An example would be when someone buys a gun to protect himself, but the same gun is used by another individual to injure him. One would expect that the gun would keep him safe, but it has actually caused him injury.</a:t>
            </a:r>
            <a:endParaRPr lang="en-US" altLang="en-US" dirty="0" smtClean="0">
              <a:latin typeface="Papyrus" panose="03070502060502030205" pitchFamily="66" charset="0"/>
            </a:endParaRPr>
          </a:p>
        </p:txBody>
      </p:sp>
      <p:pic>
        <p:nvPicPr>
          <p:cNvPr id="6148" name="Picture 4" descr="MCj029347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9600"/>
            <a:ext cx="1120775"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2469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altLang="en-US" sz="5000" b="1" smtClean="0">
                <a:latin typeface="Papyrus" panose="03070502060502030205" pitchFamily="66" charset="0"/>
              </a:rPr>
              <a:t>Types of Irony</a:t>
            </a:r>
          </a:p>
        </p:txBody>
      </p:sp>
      <p:sp>
        <p:nvSpPr>
          <p:cNvPr id="18435" name="Rectangle 3"/>
          <p:cNvSpPr>
            <a:spLocks noGrp="1" noChangeArrowheads="1"/>
          </p:cNvSpPr>
          <p:nvPr>
            <p:ph type="body" idx="1"/>
          </p:nvPr>
        </p:nvSpPr>
        <p:spPr/>
        <p:txBody>
          <a:bodyPr/>
          <a:lstStyle/>
          <a:p>
            <a:pPr algn="ctr" eaLnBrk="1" hangingPunct="1">
              <a:lnSpc>
                <a:spcPct val="90000"/>
              </a:lnSpc>
              <a:defRPr/>
            </a:pPr>
            <a:endParaRPr lang="en-US" altLang="en-US" sz="5400" dirty="0" smtClean="0">
              <a:latin typeface="Papyrus" panose="03070502060502030205" pitchFamily="66" charset="0"/>
            </a:endParaRPr>
          </a:p>
          <a:p>
            <a:pPr algn="ctr" eaLnBrk="1" hangingPunct="1">
              <a:lnSpc>
                <a:spcPct val="90000"/>
              </a:lnSpc>
              <a:defRPr/>
            </a:pPr>
            <a:r>
              <a:rPr lang="en-US" altLang="en-US" sz="4400" dirty="0" smtClean="0">
                <a:latin typeface="Papyrus" panose="03070502060502030205" pitchFamily="66" charset="0"/>
              </a:rPr>
              <a:t>Situational </a:t>
            </a:r>
            <a:r>
              <a:rPr lang="en-US" altLang="en-US" sz="4400" dirty="0" smtClean="0">
                <a:latin typeface="Papyrus" panose="03070502060502030205" pitchFamily="66" charset="0"/>
              </a:rPr>
              <a:t>Irony – Not coincidence or bad luck</a:t>
            </a:r>
          </a:p>
          <a:p>
            <a:pPr marL="0" indent="0" algn="ctr" eaLnBrk="1" hangingPunct="1">
              <a:lnSpc>
                <a:spcPct val="90000"/>
              </a:lnSpc>
              <a:buNone/>
              <a:defRPr/>
            </a:pPr>
            <a:r>
              <a:rPr lang="en-US" altLang="en-US" sz="2800" dirty="0">
                <a:latin typeface="Papyrus" panose="03070502060502030205" pitchFamily="66" charset="0"/>
              </a:rPr>
              <a:t>When someone washes his car and it rains, that is just bad luck; nothing led him or her to think that it would not rain. However, when a TV weather presenter gets caught in an unexpected storm, it is ironic because he or she is expected to know the exact weather changes.</a:t>
            </a:r>
            <a:endParaRPr lang="en-US" altLang="en-US" sz="2800" dirty="0" smtClean="0">
              <a:latin typeface="Papyrus" panose="03070502060502030205" pitchFamily="66" charset="0"/>
            </a:endParaRPr>
          </a:p>
        </p:txBody>
      </p:sp>
      <p:pic>
        <p:nvPicPr>
          <p:cNvPr id="6148" name="Picture 4" descr="MCj029347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9600"/>
            <a:ext cx="1120775"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3193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altLang="en-US" sz="5000" b="1" smtClean="0">
                <a:latin typeface="Papyrus" panose="03070502060502030205" pitchFamily="66" charset="0"/>
              </a:rPr>
              <a:t>Types of Irony</a:t>
            </a:r>
          </a:p>
        </p:txBody>
      </p:sp>
      <p:sp>
        <p:nvSpPr>
          <p:cNvPr id="18435" name="Rectangle 3"/>
          <p:cNvSpPr>
            <a:spLocks noGrp="1" noChangeArrowheads="1"/>
          </p:cNvSpPr>
          <p:nvPr>
            <p:ph type="body" idx="1"/>
          </p:nvPr>
        </p:nvSpPr>
        <p:spPr/>
        <p:txBody>
          <a:bodyPr/>
          <a:lstStyle/>
          <a:p>
            <a:pPr algn="ctr" eaLnBrk="1" hangingPunct="1">
              <a:lnSpc>
                <a:spcPct val="90000"/>
              </a:lnSpc>
              <a:defRPr/>
            </a:pPr>
            <a:endParaRPr lang="en-US" altLang="en-US" sz="5400" dirty="0" smtClean="0">
              <a:latin typeface="Papyrus" panose="03070502060502030205" pitchFamily="66" charset="0"/>
            </a:endParaRPr>
          </a:p>
          <a:p>
            <a:pPr algn="ctr" eaLnBrk="1" hangingPunct="1">
              <a:lnSpc>
                <a:spcPct val="90000"/>
              </a:lnSpc>
              <a:defRPr/>
            </a:pPr>
            <a:r>
              <a:rPr lang="en-US" altLang="en-US" sz="4400" dirty="0" smtClean="0">
                <a:latin typeface="Papyrus" panose="03070502060502030205" pitchFamily="66" charset="0"/>
              </a:rPr>
              <a:t>Situational </a:t>
            </a:r>
            <a:r>
              <a:rPr lang="en-US" altLang="en-US" sz="4400" dirty="0" smtClean="0">
                <a:latin typeface="Papyrus" panose="03070502060502030205" pitchFamily="66" charset="0"/>
              </a:rPr>
              <a:t>Irony</a:t>
            </a:r>
          </a:p>
          <a:p>
            <a:pPr marL="0" indent="0" algn="ctr" eaLnBrk="1" hangingPunct="1">
              <a:lnSpc>
                <a:spcPct val="90000"/>
              </a:lnSpc>
              <a:buNone/>
              <a:defRPr/>
            </a:pPr>
            <a:r>
              <a:rPr lang="en-US" altLang="en-US" sz="3600" dirty="0">
                <a:latin typeface="Papyrus" panose="03070502060502030205" pitchFamily="66" charset="0"/>
              </a:rPr>
              <a:t>For situational irony to occur there has to be something that leads a person to think that a particular event or situation is unlikely happen</a:t>
            </a:r>
            <a:r>
              <a:rPr lang="en-US" altLang="en-US" sz="3600" dirty="0" smtClean="0">
                <a:latin typeface="Papyrus" panose="03070502060502030205" pitchFamily="66" charset="0"/>
              </a:rPr>
              <a:t>.</a:t>
            </a:r>
          </a:p>
          <a:p>
            <a:pPr marL="0" indent="0" algn="ctr" eaLnBrk="1" hangingPunct="1">
              <a:lnSpc>
                <a:spcPct val="90000"/>
              </a:lnSpc>
              <a:buNone/>
              <a:defRPr/>
            </a:pPr>
            <a:r>
              <a:rPr lang="en-US" altLang="en-US" sz="3600" dirty="0" smtClean="0">
                <a:latin typeface="Papyrus" panose="03070502060502030205" pitchFamily="66" charset="0"/>
              </a:rPr>
              <a:t>“Rain on your wedding day” is not ironic.</a:t>
            </a:r>
            <a:endParaRPr lang="en-US" altLang="en-US" sz="3600" dirty="0">
              <a:latin typeface="Papyrus" panose="03070502060502030205" pitchFamily="66" charset="0"/>
            </a:endParaRPr>
          </a:p>
        </p:txBody>
      </p:sp>
      <p:pic>
        <p:nvPicPr>
          <p:cNvPr id="6148" name="Picture 4" descr="MCj029347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9600"/>
            <a:ext cx="1120775"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264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altLang="en-US" sz="5000" b="1" smtClean="0">
                <a:latin typeface="Papyrus" panose="03070502060502030205" pitchFamily="66" charset="0"/>
              </a:rPr>
              <a:t>Types of Irony</a:t>
            </a:r>
          </a:p>
        </p:txBody>
      </p:sp>
      <p:sp>
        <p:nvSpPr>
          <p:cNvPr id="17411" name="Rectangle 3"/>
          <p:cNvSpPr>
            <a:spLocks noGrp="1" noChangeArrowheads="1"/>
          </p:cNvSpPr>
          <p:nvPr>
            <p:ph type="body" idx="1"/>
          </p:nvPr>
        </p:nvSpPr>
        <p:spPr/>
        <p:txBody>
          <a:bodyPr/>
          <a:lstStyle/>
          <a:p>
            <a:pPr algn="ctr" eaLnBrk="1" hangingPunct="1">
              <a:defRPr/>
            </a:pPr>
            <a:endParaRPr lang="en-US" altLang="en-US" sz="4800" dirty="0" smtClean="0">
              <a:latin typeface="Papyrus" panose="03070502060502030205" pitchFamily="66" charset="0"/>
            </a:endParaRPr>
          </a:p>
          <a:p>
            <a:pPr algn="ctr" eaLnBrk="1" hangingPunct="1">
              <a:defRPr/>
            </a:pPr>
            <a:r>
              <a:rPr lang="en-US" altLang="en-US" sz="4800" dirty="0" smtClean="0">
                <a:latin typeface="Papyrus" panose="03070502060502030205" pitchFamily="66" charset="0"/>
              </a:rPr>
              <a:t>Dramatic Irony</a:t>
            </a:r>
          </a:p>
          <a:p>
            <a:pPr algn="ctr" eaLnBrk="1" hangingPunct="1">
              <a:buFont typeface="Wingdings" pitchFamily="2" charset="2"/>
              <a:buNone/>
              <a:defRPr/>
            </a:pPr>
            <a:r>
              <a:rPr lang="en-US" altLang="en-US" sz="4800" dirty="0" smtClean="0">
                <a:latin typeface="Papyrus" panose="03070502060502030205" pitchFamily="66" charset="0"/>
              </a:rPr>
              <a:t>Discrepancy between what the speaker says and what the audience knows to be true.</a:t>
            </a:r>
            <a:endParaRPr lang="en-US" altLang="en-US" sz="4800" dirty="0" smtClean="0">
              <a:latin typeface="Papyrus" panose="03070502060502030205" pitchFamily="66" charset="0"/>
            </a:endParaRPr>
          </a:p>
        </p:txBody>
      </p:sp>
      <p:pic>
        <p:nvPicPr>
          <p:cNvPr id="7172" name="Picture 5" descr="MCj025015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1143000"/>
            <a:ext cx="3041650"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2191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altLang="en-US" sz="5000" b="1" smtClean="0">
                <a:latin typeface="Papyrus" panose="03070502060502030205" pitchFamily="66" charset="0"/>
              </a:rPr>
              <a:t>Types of Irony</a:t>
            </a:r>
          </a:p>
        </p:txBody>
      </p:sp>
      <p:sp>
        <p:nvSpPr>
          <p:cNvPr id="17411" name="Rectangle 3"/>
          <p:cNvSpPr>
            <a:spLocks noGrp="1" noChangeArrowheads="1"/>
          </p:cNvSpPr>
          <p:nvPr>
            <p:ph type="body" idx="1"/>
          </p:nvPr>
        </p:nvSpPr>
        <p:spPr/>
        <p:txBody>
          <a:bodyPr/>
          <a:lstStyle/>
          <a:p>
            <a:pPr algn="ctr" eaLnBrk="1" hangingPunct="1">
              <a:defRPr/>
            </a:pPr>
            <a:endParaRPr lang="en-US" altLang="en-US" sz="4800" dirty="0" smtClean="0">
              <a:latin typeface="Papyrus" panose="03070502060502030205" pitchFamily="66" charset="0"/>
            </a:endParaRPr>
          </a:p>
          <a:p>
            <a:pPr algn="ctr" eaLnBrk="1" hangingPunct="1">
              <a:defRPr/>
            </a:pPr>
            <a:r>
              <a:rPr lang="en-US" altLang="en-US" sz="4800" dirty="0" smtClean="0">
                <a:latin typeface="Papyrus" panose="03070502060502030205" pitchFamily="66" charset="0"/>
              </a:rPr>
              <a:t>Dramatic </a:t>
            </a:r>
            <a:r>
              <a:rPr lang="en-US" altLang="en-US" sz="4800" dirty="0" smtClean="0">
                <a:latin typeface="Papyrus" panose="03070502060502030205" pitchFamily="66" charset="0"/>
              </a:rPr>
              <a:t>Irony</a:t>
            </a:r>
          </a:p>
          <a:p>
            <a:pPr marL="0" indent="0" algn="ctr" eaLnBrk="1" hangingPunct="1">
              <a:buNone/>
              <a:defRPr/>
            </a:pPr>
            <a:r>
              <a:rPr lang="en-US" altLang="en-US" sz="3600" dirty="0" smtClean="0">
                <a:latin typeface="Papyrus" panose="03070502060502030205" pitchFamily="66" charset="0"/>
              </a:rPr>
              <a:t>Occurs when the audience is aware of something that the characters in the story are not aware of.</a:t>
            </a:r>
            <a:endParaRPr lang="en-US" altLang="en-US" sz="3600" dirty="0" smtClean="0">
              <a:latin typeface="Papyrus" panose="03070502060502030205" pitchFamily="66" charset="0"/>
            </a:endParaRPr>
          </a:p>
        </p:txBody>
      </p:sp>
      <p:pic>
        <p:nvPicPr>
          <p:cNvPr id="7172" name="Picture 5" descr="MCj025015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1143000"/>
            <a:ext cx="3041650"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9945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701</Words>
  <Application>Microsoft Office PowerPoint</Application>
  <PresentationFormat>On-screen Show (4:3)</PresentationFormat>
  <Paragraphs>73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Curtain Call</vt:lpstr>
      <vt:lpstr>Types of Irony</vt:lpstr>
      <vt:lpstr>Instructions</vt:lpstr>
      <vt:lpstr>Types of Irony</vt:lpstr>
      <vt:lpstr>Types of Irony</vt:lpstr>
      <vt:lpstr>Types of Irony</vt:lpstr>
      <vt:lpstr>Types of Irony</vt:lpstr>
      <vt:lpstr>Types of Irony</vt:lpstr>
      <vt:lpstr>Types of Irony</vt:lpstr>
      <vt:lpstr>Types of Irony</vt:lpstr>
      <vt:lpstr>Types of Irony</vt:lpstr>
      <vt:lpstr>Types of Irony</vt:lpstr>
      <vt:lpstr>Types of Irony</vt:lpstr>
      <vt:lpstr>Types of Irony</vt:lpstr>
      <vt:lpstr>Types of Irony</vt:lpstr>
      <vt:lpstr>Types of Irony</vt:lpstr>
      <vt:lpstr>Types of Irony</vt:lpstr>
      <vt:lpstr>Types of Irony</vt:lpstr>
      <vt:lpstr>Types of Irony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Irony</dc:title>
  <dc:creator>Coy, Heather</dc:creator>
  <cp:lastModifiedBy>Coy, Heather</cp:lastModifiedBy>
  <cp:revision>3</cp:revision>
  <dcterms:created xsi:type="dcterms:W3CDTF">2017-11-01T15:09:07Z</dcterms:created>
  <dcterms:modified xsi:type="dcterms:W3CDTF">2017-11-01T15:27:38Z</dcterms:modified>
</cp:coreProperties>
</file>